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45B6-BD75-917E-3B27-3F9529F0E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B57F6-3ACC-E947-E094-BB3CBD112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8B92D-2829-064D-2A5C-D57B19D1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EAFCC-2C00-47CB-BDEF-48E76540FF8C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33EEA-BA1C-9B7B-C0E9-7885DB6C4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23B2A-B33C-AD62-1CB3-C76CAC82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373CE-151D-4E91-A751-3F55341CC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085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FAB64-B216-0153-9FF1-CA41E58F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F4B30-4B45-70A4-E054-33C78ECA4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B5E0A-5347-DD5A-C8AC-EB24D0DA5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EAFCC-2C00-47CB-BDEF-48E76540FF8C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41017-ECCB-AEBC-A1D2-B7BE6D5E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4E066-D917-9404-B055-23583E0C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373CE-151D-4E91-A751-3F55341CC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618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FFADC1-E092-E2B1-77B7-15B427B001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56EE28-17FE-B9C0-59BE-A1AB1AA37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B763C-B13F-B8CB-6889-84350D4D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EAFCC-2C00-47CB-BDEF-48E76540FF8C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C23C0-0E55-8280-5D3D-17242818D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8E4DE-F239-B189-31C5-0AEBCD3FA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373CE-151D-4E91-A751-3F55341CC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48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126C-4984-83DB-CCB3-9F1756C4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DB816-F345-5003-A749-5E2F64B3A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3DD22-94D8-3EA5-8E7A-CE97685CA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EAFCC-2C00-47CB-BDEF-48E76540FF8C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7AC27-53F2-DF82-3A09-549967D70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B3554-0A31-2B96-2FE4-1A1B238F9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373CE-151D-4E91-A751-3F55341CC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273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D35EF-477F-8641-C716-C0A890E31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F64F0-0157-C6EE-8A20-EAA2D9C40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E137D-0465-D528-2A49-E9B75C8BC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EAFCC-2C00-47CB-BDEF-48E76540FF8C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9854B-0CFA-7BF4-228F-2173D4F8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A32DF-D2B2-42C0-EA93-DDE41694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373CE-151D-4E91-A751-3F55341CC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584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63C49-1DE3-9EFD-F34B-0AEB3D46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5742E-AC67-C605-33B5-38C3E736C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1B2DB-0CE8-D742-E1EE-97771F973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51610-A836-90BD-940D-0B4E4EB65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EAFCC-2C00-47CB-BDEF-48E76540FF8C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A6466-E3FB-6027-9B97-C4AD00E9C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54161-8430-FDF8-F1A7-23DDAD75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373CE-151D-4E91-A751-3F55341CC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561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8124-AFD4-A5B2-2747-B1047831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309AB-B365-F35C-1E47-E16D7E254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4C5C3-B6AB-4510-872A-E16900590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A548A5-7C18-724D-3F2D-F65FDFFE6F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003E7-EEFD-DFBA-C66B-7BCECC2996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66AA25-AED2-CC2E-82AF-7A797A21A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EAFCC-2C00-47CB-BDEF-48E76540FF8C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9E605E-6094-C890-A3E5-ED1CB7CD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151AD-0D27-A485-4227-3BC0335D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373CE-151D-4E91-A751-3F55341CC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185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4BFAB-6CCE-28CB-B2F2-C823DF7C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24E5B-AEB1-259E-0880-F20481C40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EAFCC-2C00-47CB-BDEF-48E76540FF8C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82C524-9AC6-D8C6-C512-86E3659AD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299B6C-81D3-53F4-B2AC-5624FC5FE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373CE-151D-4E91-A751-3F55341CC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3626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A08B13-D867-092A-5F18-4B9870296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EAFCC-2C00-47CB-BDEF-48E76540FF8C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45E102-B39C-3836-6FA7-B38BA52DB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E48B4-A523-6E98-D353-53BAA753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373CE-151D-4E91-A751-3F55341CC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234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70FDD-4D3D-97F5-0E30-D72E08FA2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408E5-67BC-369A-025D-1EB120D97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D6F90-E67E-945B-249D-E772F44A6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8D773-7798-F695-1F8E-A81CA1EEA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EAFCC-2C00-47CB-BDEF-48E76540FF8C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A4BCA-73E5-68DF-18A7-C6241BF9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6D800-A5AF-DA09-49F8-6C86CA06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373CE-151D-4E91-A751-3F55341CC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767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C036-6EE6-37D7-80B9-C3F0DE046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837A54-DF00-554A-DC1F-8BB752BBB3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1E105-ABF3-C367-B78F-B4FE582B9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E95CA-B69E-C559-194B-AF9744C5D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EAFCC-2C00-47CB-BDEF-48E76540FF8C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B277D-668F-A985-E6C0-7F5A65D65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88A78-348A-628B-3A67-49B5534DC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373CE-151D-4E91-A751-3F55341CC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40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88A287-8D06-DFBB-723A-2D4FC3A6B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95DCE-533B-CBAA-CBDB-747DFD740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F1AA5-2B75-33A5-3C21-20FC9DEE22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EAFCC-2C00-47CB-BDEF-48E76540FF8C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9DF6A-0F40-5AA5-2A0D-2BFEAB0A4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EDA80-6961-0AA9-0920-900C90FF3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373CE-151D-4E91-A751-3F55341CC1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64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7361-2934-0A19-F276-EA23368C9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6A064-2413-7792-B9BC-D0EDA5D65E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7D68B-9ACB-5F5F-25BD-CE68174F2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43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D2B79-8E91-9F7B-4ABD-C8FDEFEC9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86AEC8-79B6-9C8B-41DA-1897CF14B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39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566DC-AA18-2442-DB89-ECECCEF6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D15393-B6CE-7B19-7ABB-086581FF5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55019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1D71-C017-E70C-CD60-53532ECC2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9E45F9-3520-9F55-F886-0F179EF9E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85955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EB1AA-B2F0-7B36-EA51-7F6D7B14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239309-E375-4066-47B0-83119FE24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37498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91FD-CB05-E759-9E0B-8F766CEC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8D83B7-6EF0-8222-C56B-0BE79583D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73370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5569-BFB8-BD10-0329-AE4E2E9C6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BD4E9B-193D-3B88-6032-EDFDBFBD8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22123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24B8-8728-75DE-54B1-CC6E1C42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46FCCB-F33C-1AEF-768E-00BF351FE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91"/>
            <a:ext cx="12192000" cy="6799217"/>
          </a:xfrm>
        </p:spPr>
      </p:pic>
    </p:spTree>
    <p:extLst>
      <p:ext uri="{BB962C8B-B14F-4D97-AF65-F5344CB8AC3E}">
        <p14:creationId xmlns:p14="http://schemas.microsoft.com/office/powerpoint/2010/main" val="2119892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2025-02-03T08:38:30Z</dcterms:created>
  <dcterms:modified xsi:type="dcterms:W3CDTF">2025-02-03T08:51:46Z</dcterms:modified>
</cp:coreProperties>
</file>